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jpeg" ContentType="image/jpeg"/>
  <Override PartName="/ppt/media/image7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9068400" y="32760"/>
            <a:ext cx="1257480" cy="659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" name="" descr=""/>
          <p:cNvPicPr/>
          <p:nvPr/>
        </p:nvPicPr>
        <p:blipFill>
          <a:blip r:embed="rId3"/>
          <a:stretch/>
        </p:blipFill>
        <p:spPr>
          <a:xfrm>
            <a:off x="9360000" y="529560"/>
            <a:ext cx="732960" cy="549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561600"/>
            <a:ext cx="90705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C4E3AEC-49E9-4F91-ACD6-7138C90F4888}" type="slidenum"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" descr=""/>
          <p:cNvPicPr/>
          <p:nvPr/>
        </p:nvPicPr>
        <p:blipFill>
          <a:blip r:embed="rId2"/>
          <a:stretch/>
        </p:blipFill>
        <p:spPr>
          <a:xfrm>
            <a:off x="9068400" y="32760"/>
            <a:ext cx="1257480" cy="659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" name="" descr=""/>
          <p:cNvPicPr/>
          <p:nvPr/>
        </p:nvPicPr>
        <p:blipFill>
          <a:blip r:embed="rId3"/>
          <a:stretch/>
        </p:blipFill>
        <p:spPr>
          <a:xfrm>
            <a:off x="9360000" y="529560"/>
            <a:ext cx="732960" cy="549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561600"/>
            <a:ext cx="90705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82E00BB-B2CB-496A-ADE0-53406D25966C}" type="slidenum"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 descr=""/>
          <p:cNvPicPr/>
          <p:nvPr/>
        </p:nvPicPr>
        <p:blipFill>
          <a:blip r:embed="rId2"/>
          <a:stretch/>
        </p:blipFill>
        <p:spPr>
          <a:xfrm>
            <a:off x="9068400" y="32760"/>
            <a:ext cx="1257480" cy="659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5" name="" descr=""/>
          <p:cNvPicPr/>
          <p:nvPr/>
        </p:nvPicPr>
        <p:blipFill>
          <a:blip r:embed="rId3"/>
          <a:stretch/>
        </p:blipFill>
        <p:spPr>
          <a:xfrm>
            <a:off x="9360000" y="529560"/>
            <a:ext cx="732960" cy="549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561600"/>
            <a:ext cx="90705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03BB1B6-AF1B-4EA8-8011-D2156D8BE572}" type="slidenum"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" descr=""/>
          <p:cNvPicPr/>
          <p:nvPr/>
        </p:nvPicPr>
        <p:blipFill>
          <a:blip r:embed="rId2"/>
          <a:stretch/>
        </p:blipFill>
        <p:spPr>
          <a:xfrm>
            <a:off x="9068400" y="32760"/>
            <a:ext cx="1257480" cy="659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2" name="" descr=""/>
          <p:cNvPicPr/>
          <p:nvPr/>
        </p:nvPicPr>
        <p:blipFill>
          <a:blip r:embed="rId3"/>
          <a:stretch/>
        </p:blipFill>
        <p:spPr>
          <a:xfrm>
            <a:off x="9360000" y="529560"/>
            <a:ext cx="732960" cy="549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561600"/>
            <a:ext cx="90705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ftr" idx="10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sldNum" idx="11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2855A33-7B16-4B8D-AA5D-C07C98434E1C}" type="slidenum"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dt" idx="12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" descr=""/>
          <p:cNvPicPr/>
          <p:nvPr/>
        </p:nvPicPr>
        <p:blipFill>
          <a:blip r:embed="rId2"/>
          <a:stretch/>
        </p:blipFill>
        <p:spPr>
          <a:xfrm>
            <a:off x="9068400" y="32760"/>
            <a:ext cx="1257480" cy="659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9" name="" descr=""/>
          <p:cNvPicPr/>
          <p:nvPr/>
        </p:nvPicPr>
        <p:blipFill>
          <a:blip r:embed="rId3"/>
          <a:stretch/>
        </p:blipFill>
        <p:spPr>
          <a:xfrm>
            <a:off x="9360000" y="529560"/>
            <a:ext cx="732960" cy="549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561600"/>
            <a:ext cx="907056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ftr" idx="13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sldNum" idx="14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A500635-FDC1-4F64-B34E-FAE1454A9627}" type="slidenum"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dt" idx="15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jpeg"/><Relationship Id="rId5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subTitle"/>
          </p:nvPr>
        </p:nvSpPr>
        <p:spPr>
          <a:xfrm>
            <a:off x="504000" y="1030680"/>
            <a:ext cx="9070560" cy="328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1" lang="en-GB" sz="8000" strike="noStrike" u="none">
                <a:solidFill>
                  <a:srgbClr val="008751"/>
                </a:solidFill>
                <a:effectLst/>
                <a:uFillTx/>
                <a:latin typeface="Frutiger Neue LT Pro Book"/>
              </a:rPr>
              <a:t>SGKB</a:t>
            </a:r>
            <a:r>
              <a:rPr b="1" lang="en-GB" sz="8000" strike="noStrike" u="none">
                <a:solidFill>
                  <a:srgbClr val="000000"/>
                </a:solidFill>
                <a:effectLst/>
                <a:uFillTx/>
                <a:latin typeface="Frutiger Neue LT Pro Book"/>
              </a:rPr>
              <a:t> x IBM</a:t>
            </a:r>
            <a:endParaRPr b="0" lang="en-GB" sz="8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GB" sz="3000" strike="noStrike" u="none">
                <a:solidFill>
                  <a:srgbClr val="000000"/>
                </a:solidFill>
                <a:effectLst/>
                <a:uFillTx/>
                <a:latin typeface="Frutiger Neue LT Pro Book"/>
              </a:rPr>
              <a:t>Personal Finance Manager</a:t>
            </a:r>
            <a:endParaRPr b="0" lang="en-GB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504000" y="1030680"/>
            <a:ext cx="9070560" cy="328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1" lang="en-GB" sz="8000" strike="noStrike" u="none">
                <a:solidFill>
                  <a:srgbClr val="000000"/>
                </a:solidFill>
                <a:effectLst/>
                <a:uFillTx/>
                <a:latin typeface="Frutiger Neue LT Pro"/>
              </a:rPr>
              <a:t>Q &amp; A</a:t>
            </a:r>
            <a:endParaRPr b="0" lang="en-GB" sz="8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" descr=""/>
          <p:cNvPicPr/>
          <p:nvPr/>
        </p:nvPicPr>
        <p:blipFill>
          <a:blip r:embed="rId1"/>
          <a:stretch/>
        </p:blipFill>
        <p:spPr>
          <a:xfrm>
            <a:off x="180000" y="809640"/>
            <a:ext cx="2894760" cy="3869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6480000" y="720000"/>
            <a:ext cx="3958920" cy="39589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3993480" y="2788200"/>
            <a:ext cx="2125440" cy="26107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9" name="" descr=""/>
          <p:cNvPicPr/>
          <p:nvPr/>
        </p:nvPicPr>
        <p:blipFill>
          <a:blip r:embed="rId4"/>
          <a:stretch/>
        </p:blipFill>
        <p:spPr>
          <a:xfrm>
            <a:off x="3725640" y="180000"/>
            <a:ext cx="2933280" cy="22024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subTitle"/>
          </p:nvPr>
        </p:nvSpPr>
        <p:spPr>
          <a:xfrm>
            <a:off x="504000" y="1030680"/>
            <a:ext cx="9070560" cy="328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1" lang="en-GB" sz="8000" strike="noStrike" u="none">
                <a:solidFill>
                  <a:srgbClr val="000000"/>
                </a:solidFill>
                <a:effectLst/>
                <a:uFillTx/>
                <a:latin typeface="Frutiger Neue LT Pro"/>
              </a:rPr>
              <a:t>Features?</a:t>
            </a:r>
            <a:endParaRPr b="0" lang="en-GB" sz="8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308160"/>
            <a:ext cx="9070560" cy="781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trike="noStrike" u="none">
                <a:solidFill>
                  <a:srgbClr val="000000"/>
                </a:solidFill>
                <a:effectLst/>
                <a:uFillTx/>
                <a:latin typeface="Frutiger Neue LT Pro"/>
              </a:rPr>
              <a:t>Transaction Clustering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2700000" y="1326600"/>
            <a:ext cx="4679640" cy="38937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69080" y="2278800"/>
            <a:ext cx="9070560" cy="781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trike="noStrike" u="none">
                <a:solidFill>
                  <a:srgbClr val="000000"/>
                </a:solidFill>
                <a:effectLst/>
                <a:uFillTx/>
                <a:latin typeface="Frutiger Neue LT Pro"/>
              </a:rPr>
              <a:t>Spending Goals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40000" y="2339640"/>
            <a:ext cx="9070560" cy="781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trike="noStrike" u="none">
                <a:solidFill>
                  <a:srgbClr val="000000"/>
                </a:solidFill>
                <a:effectLst/>
                <a:uFillTx/>
                <a:latin typeface="Frutiger Neue LT Pro"/>
              </a:rPr>
              <a:t>Saving Goals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69440" y="2520000"/>
            <a:ext cx="9070560" cy="780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en-GB" sz="4400" strike="noStrike" u="none">
                <a:solidFill>
                  <a:srgbClr val="000000"/>
                </a:solidFill>
                <a:effectLst/>
                <a:uFillTx/>
                <a:latin typeface="Frutiger Neue LT Pro"/>
              </a:rPr>
              <a:t>Voice Commands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Frutiger Neue LT Pr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69080" y="1821960"/>
            <a:ext cx="9070560" cy="1418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8000" strike="noStrike" u="none">
                <a:solidFill>
                  <a:srgbClr val="000000"/>
                </a:solidFill>
                <a:effectLst/>
                <a:uFillTx/>
                <a:latin typeface="Frutiger Neue LT Pro"/>
              </a:rPr>
              <a:t>Demo</a:t>
            </a:r>
            <a:endParaRPr b="0" lang="en-GB" sz="8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1260000" y="456120"/>
            <a:ext cx="7743240" cy="47617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</TotalTime>
  <Application>LibreOffice/25.2.6.2$Linux_X86_64 LibreOffice_project/520$Build-2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2025-09-21T02:20:16Z</dcterms:created>
  <dc:creator/>
  <dc:description/>
  <dc:language>en-GB</dc:language>
  <cp:lastModifiedBy/>
  <dcterms:modified xsi:type="dcterms:W3CDTF">2025-09-21T08:16:17Z</dcterms:modified>
  <cp:revision>20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